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6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90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15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958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7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05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46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61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6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9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6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868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8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37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70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2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96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947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7207DCB-7A1B-44F3-9CAD-5E6419CA6E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5F7C74C-C9B6-495B-8364-C7D18EC591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426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0.svg"/><Relationship Id="rId4" Type="http://schemas.openxmlformats.org/officeDocument/2006/relationships/image" Target="../media/image4.png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5.png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1143" y="1219200"/>
            <a:ext cx="7458982" cy="3166531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WEEK 13.</a:t>
            </a:r>
            <a:br>
              <a:rPr lang="en-US" sz="4000" dirty="0" smtClean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SOLID PROPULSION REPORT.</a:t>
            </a:r>
            <a:br>
              <a:rPr lang="en-US" sz="4000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500" dirty="0"/>
              <a:t>BATCH 2</a:t>
            </a:r>
          </a:p>
        </p:txBody>
      </p:sp>
    </p:spTree>
    <p:extLst>
      <p:ext uri="{BB962C8B-B14F-4D97-AF65-F5344CB8AC3E}">
        <p14:creationId xmlns:p14="http://schemas.microsoft.com/office/powerpoint/2010/main" val="237211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CUT PIPE FOR SECOND THREE GRAIN CASING.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1125789"/>
          </a:xfrm>
        </p:spPr>
        <p:txBody>
          <a:bodyPr/>
          <a:lstStyle/>
          <a:p>
            <a:r>
              <a:rPr lang="en-US" dirty="0" smtClean="0"/>
              <a:t>To be done today.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2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28" y="2065867"/>
            <a:ext cx="3953588" cy="417004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16" y="2065867"/>
            <a:ext cx="4601981" cy="4170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43987" y="6355828"/>
            <a:ext cx="350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ESP FAILURE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81469" y="6400799"/>
            <a:ext cx="4377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LOADCELL FAILURE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42836" y="5006109"/>
            <a:ext cx="969819" cy="13497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295591" y="3522134"/>
            <a:ext cx="138924" cy="3018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07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WEEK’S </a:t>
            </a:r>
            <a:r>
              <a:rPr lang="en-GB" dirty="0" smtClean="0"/>
              <a:t>OBJECTIVES.</a:t>
            </a:r>
            <a:endParaRPr lang="en-US" dirty="0"/>
          </a:p>
        </p:txBody>
      </p:sp>
      <p:sp>
        <p:nvSpPr>
          <p:cNvPr id="4" name="Rectangle 3" descr="Checkmark"/>
          <p:cNvSpPr/>
          <p:nvPr/>
        </p:nvSpPr>
        <p:spPr>
          <a:xfrm>
            <a:off x="946294" y="1938673"/>
            <a:ext cx="765668" cy="76566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TextBox 4"/>
          <p:cNvSpPr txBox="1"/>
          <p:nvPr/>
        </p:nvSpPr>
        <p:spPr>
          <a:xfrm>
            <a:off x="2638269" y="1827178"/>
            <a:ext cx="4437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FINISH MACHINING THE 1</a:t>
            </a:r>
            <a:r>
              <a:rPr lang="en-GB" baseline="30000" dirty="0" smtClean="0"/>
              <a:t>st</a:t>
            </a:r>
            <a:r>
              <a:rPr lang="en-GB" dirty="0" smtClean="0"/>
              <a:t> THREE GRAIN CASING.</a:t>
            </a:r>
          </a:p>
          <a:p>
            <a:r>
              <a:rPr lang="en-GB" dirty="0" smtClean="0"/>
              <a:t>START MACHINING THE 2</a:t>
            </a:r>
            <a:r>
              <a:rPr lang="en-GB" baseline="30000" dirty="0" smtClean="0"/>
              <a:t>nd</a:t>
            </a:r>
            <a:r>
              <a:rPr lang="en-GB" dirty="0" smtClean="0"/>
              <a:t> THREE GRAIN CASING.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Rectangle 5" descr="Fork and knife"/>
          <p:cNvSpPr/>
          <p:nvPr/>
        </p:nvSpPr>
        <p:spPr>
          <a:xfrm>
            <a:off x="946294" y="3125645"/>
            <a:ext cx="765668" cy="765668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Printer"/>
          <p:cNvSpPr/>
          <p:nvPr/>
        </p:nvSpPr>
        <p:spPr>
          <a:xfrm>
            <a:off x="946294" y="4458501"/>
            <a:ext cx="765668" cy="765668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/>
          <p:cNvSpPr txBox="1"/>
          <p:nvPr/>
        </p:nvSpPr>
        <p:spPr>
          <a:xfrm>
            <a:off x="2698230" y="3396838"/>
            <a:ext cx="4676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COOK THREE GRAINS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58190" y="4656669"/>
            <a:ext cx="431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PRINT CASTING TOOLS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0655" y="5657671"/>
            <a:ext cx="4452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PREPARE 1</a:t>
            </a:r>
            <a:r>
              <a:rPr lang="en-US" baseline="30000" dirty="0" smtClean="0"/>
              <a:t>ST</a:t>
            </a:r>
            <a:r>
              <a:rPr lang="en-US" dirty="0" smtClean="0"/>
              <a:t> THREE GRAIN MOTOR FOR STATIC TEST.</a:t>
            </a:r>
          </a:p>
          <a:p>
            <a:r>
              <a:rPr lang="en-US" dirty="0" smtClean="0"/>
              <a:t>PROCURE 500 KG LOADCELL FOR STATIC TEST.</a:t>
            </a:r>
          </a:p>
          <a:p>
            <a:pPr lvl="0"/>
            <a:endParaRPr lang="en-US" dirty="0"/>
          </a:p>
        </p:txBody>
      </p:sp>
      <p:sp>
        <p:nvSpPr>
          <p:cNvPr id="11" name="Rectangle 10" descr="Silo"/>
          <p:cNvSpPr/>
          <p:nvPr/>
        </p:nvSpPr>
        <p:spPr>
          <a:xfrm>
            <a:off x="946294" y="5791357"/>
            <a:ext cx="765668" cy="765668"/>
          </a:xfrm>
          <a:prstGeom prst="rect">
            <a:avLst/>
          </a:prstGeom>
          <a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47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758190" y="1633928"/>
            <a:ext cx="6205928" cy="39424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17167" y="3087974"/>
            <a:ext cx="35376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THANK YOU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8297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WEEKLY </a:t>
            </a:r>
            <a:r>
              <a:rPr lang="en-GB" dirty="0" smtClean="0"/>
              <a:t>OBJECTIVES.</a:t>
            </a:r>
            <a:endParaRPr lang="en-US" dirty="0"/>
          </a:p>
        </p:txBody>
      </p:sp>
      <p:sp>
        <p:nvSpPr>
          <p:cNvPr id="8" name="Rectangle 7" descr="Fork and knife"/>
          <p:cNvSpPr/>
          <p:nvPr/>
        </p:nvSpPr>
        <p:spPr>
          <a:xfrm>
            <a:off x="1605623" y="2065867"/>
            <a:ext cx="765668" cy="765668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Rectangle 8" descr="Printer"/>
          <p:cNvSpPr/>
          <p:nvPr/>
        </p:nvSpPr>
        <p:spPr>
          <a:xfrm>
            <a:off x="1605623" y="3369813"/>
            <a:ext cx="765668" cy="765668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3133766" y="2125535"/>
            <a:ext cx="362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COOK THREE GRAINS.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33766" y="3369813"/>
            <a:ext cx="403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dirty="0" smtClean="0"/>
              <a:t>3D PRINT MOTOR HOLDER AND CASTING TOOLS.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33766" y="4765964"/>
            <a:ext cx="5098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</a:pPr>
            <a:r>
              <a:rPr lang="en-GB" dirty="0" smtClean="0"/>
              <a:t>MACHINE THE 1</a:t>
            </a:r>
            <a:r>
              <a:rPr lang="en-GB" baseline="30000" dirty="0" smtClean="0"/>
              <a:t>ST</a:t>
            </a:r>
            <a:r>
              <a:rPr lang="en-GB" dirty="0" smtClean="0"/>
              <a:t>  THREE GRAIN CASING.</a:t>
            </a:r>
          </a:p>
          <a:p>
            <a:pPr lvl="0">
              <a:lnSpc>
                <a:spcPct val="100000"/>
              </a:lnSpc>
            </a:pPr>
            <a:r>
              <a:rPr lang="en-GB" dirty="0" smtClean="0"/>
              <a:t>CUT PIPE FOR 2</a:t>
            </a:r>
            <a:r>
              <a:rPr lang="en-GB" baseline="30000" dirty="0" smtClean="0"/>
              <a:t>ND</a:t>
            </a:r>
            <a:r>
              <a:rPr lang="en-GB" dirty="0" smtClean="0"/>
              <a:t>  THREE GRAIN CASING.</a:t>
            </a:r>
            <a:endParaRPr lang="en-US" dirty="0"/>
          </a:p>
        </p:txBody>
      </p:sp>
      <p:sp>
        <p:nvSpPr>
          <p:cNvPr id="15" name="Rectangle 14" descr="Checkmark"/>
          <p:cNvSpPr/>
          <p:nvPr/>
        </p:nvSpPr>
        <p:spPr>
          <a:xfrm>
            <a:off x="1605623" y="4706295"/>
            <a:ext cx="765668" cy="765668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dgm="http://schemas.openxmlformats.org/drawingml/2006/diagram" xmlns:asvg="http://schemas.microsoft.com/office/drawing/2016/SVG/main" xmlns:lc="http://schemas.openxmlformats.org/drawingml/2006/lockedCanvas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87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TAKING APART THE 2 GRAIN MOTOR.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67" y="1973575"/>
            <a:ext cx="4146669" cy="38199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57" y="1973575"/>
            <a:ext cx="5093210" cy="38199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5450" y="6225702"/>
            <a:ext cx="374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O’RING FAILURE.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23279" y="3429842"/>
            <a:ext cx="1379094" cy="27958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78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203"/>
            <a:ext cx="10131425" cy="1456267"/>
          </a:xfrm>
        </p:spPr>
        <p:txBody>
          <a:bodyPr/>
          <a:lstStyle/>
          <a:p>
            <a:r>
              <a:rPr lang="en-US" dirty="0"/>
              <a:t>COOKING </a:t>
            </a:r>
            <a:r>
              <a:rPr lang="en-US" dirty="0" smtClean="0"/>
              <a:t>THREE GRAINS.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319" y="3388804"/>
            <a:ext cx="3222170" cy="3442407"/>
          </a:xfrm>
        </p:spPr>
      </p:pic>
      <p:sp>
        <p:nvSpPr>
          <p:cNvPr id="5" name="TextBox 4"/>
          <p:cNvSpPr txBox="1"/>
          <p:nvPr/>
        </p:nvSpPr>
        <p:spPr>
          <a:xfrm>
            <a:off x="1348509" y="2065867"/>
            <a:ext cx="36153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 smtClean="0">
                <a:solidFill>
                  <a:srgbClr val="000000"/>
                </a:solidFill>
                <a:effectLst/>
                <a:latin typeface="Footlight MT"/>
              </a:rPr>
              <a:t>KNSB propellant; </a:t>
            </a:r>
          </a:p>
          <a:p>
            <a:r>
              <a:rPr lang="en-GB" b="0" i="0" dirty="0" smtClean="0">
                <a:solidFill>
                  <a:srgbClr val="000000"/>
                </a:solidFill>
                <a:effectLst/>
                <a:latin typeface="Footlight MT"/>
              </a:rPr>
              <a:t>oxidizer-fuel (O:F) ratio of 67:33</a:t>
            </a:r>
          </a:p>
          <a:p>
            <a:r>
              <a:rPr lang="en-GB" dirty="0" smtClean="0">
                <a:solidFill>
                  <a:srgbClr val="000000"/>
                </a:solidFill>
                <a:latin typeface="Footlight MT"/>
              </a:rPr>
              <a:t>We added 1% iron(iii)oxide of the total mass.</a:t>
            </a:r>
            <a:endParaRPr lang="en-US" sz="3200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03" y="13081"/>
            <a:ext cx="2538490" cy="3384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793" y="17859"/>
            <a:ext cx="2534906" cy="3379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87" y="3379875"/>
            <a:ext cx="2548304" cy="3460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691" y="3397734"/>
            <a:ext cx="2534906" cy="346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7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02" y="3365788"/>
            <a:ext cx="2321738" cy="3481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488" y="11129"/>
            <a:ext cx="2248930" cy="3376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418" y="11129"/>
            <a:ext cx="2585501" cy="3379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36" y="3376920"/>
            <a:ext cx="2479259" cy="34699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40" y="3376920"/>
            <a:ext cx="2518204" cy="34810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544" y="3376920"/>
            <a:ext cx="2566078" cy="3481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622" y="3354660"/>
            <a:ext cx="2368378" cy="35033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05" y="11129"/>
            <a:ext cx="2534898" cy="336579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534898" cy="33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4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3" y="2065867"/>
            <a:ext cx="2500527" cy="3407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70" y="2065867"/>
            <a:ext cx="2658832" cy="3407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21" y="2065867"/>
            <a:ext cx="2555274" cy="3407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695" y="2065867"/>
            <a:ext cx="3382215" cy="34070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2143" y="5857103"/>
            <a:ext cx="250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GRAIN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14800" y="5894173"/>
            <a:ext cx="3101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GRAIN 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77695" y="5857103"/>
            <a:ext cx="296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GRAIN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22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251" y="2065866"/>
            <a:ext cx="3594101" cy="4792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037" y="489527"/>
            <a:ext cx="10131425" cy="1456267"/>
          </a:xfrm>
        </p:spPr>
        <p:txBody>
          <a:bodyPr/>
          <a:lstStyle/>
          <a:p>
            <a:r>
              <a:rPr lang="en-GB" dirty="0"/>
              <a:t>3D PRINT MOTOR </a:t>
            </a:r>
            <a:r>
              <a:rPr lang="en-GB" dirty="0" smtClean="0"/>
              <a:t>HOLDER.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" y="2065868"/>
            <a:ext cx="2078686" cy="277158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14" y="2065867"/>
            <a:ext cx="2205637" cy="27715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180" y="5079939"/>
            <a:ext cx="157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OLD MODEL.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2145" y="5080000"/>
            <a:ext cx="181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6489"/>
            <a:ext cx="4745438" cy="26693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438" y="1006489"/>
            <a:ext cx="4878247" cy="2817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75798"/>
            <a:ext cx="4850369" cy="31822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2683" y="110837"/>
            <a:ext cx="7297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DESIGN &amp; 3D PRINT </a:t>
            </a:r>
            <a:r>
              <a:rPr lang="en-GB" sz="3000" dirty="0" smtClean="0"/>
              <a:t>CASTING </a:t>
            </a:r>
            <a:r>
              <a:rPr lang="en-GB" sz="3000" dirty="0"/>
              <a:t>TOOLS.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369" y="3823581"/>
            <a:ext cx="5657248" cy="30344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03042" y="2415035"/>
            <a:ext cx="15889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PRINTING YET TO BE DONE.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03603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90" y="0"/>
            <a:ext cx="5870473" cy="6669904"/>
          </a:xfrm>
        </p:spPr>
      </p:pic>
      <p:sp>
        <p:nvSpPr>
          <p:cNvPr id="6" name="TextBox 5"/>
          <p:cNvSpPr txBox="1"/>
          <p:nvPr/>
        </p:nvSpPr>
        <p:spPr>
          <a:xfrm>
            <a:off x="449705" y="809469"/>
            <a:ext cx="2788170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/>
              <a:t>MACHINING THE 1</a:t>
            </a:r>
            <a:r>
              <a:rPr lang="en-GB" sz="2500" baseline="30000" dirty="0" smtClean="0"/>
              <a:t>ST</a:t>
            </a:r>
            <a:r>
              <a:rPr lang="en-GB" sz="2500" dirty="0" smtClean="0"/>
              <a:t>  THREE GRAIN CASING.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0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144</TotalTime>
  <Words>173</Words>
  <Application>Microsoft Office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Footlight MT</vt:lpstr>
      <vt:lpstr>Celestial</vt:lpstr>
      <vt:lpstr>WEEK 13.  SOLID PROPULSION REPORT.  </vt:lpstr>
      <vt:lpstr>WEEKLY OBJECTIVES.</vt:lpstr>
      <vt:lpstr>TAKING APART THE 2 GRAIN MOTOR.</vt:lpstr>
      <vt:lpstr>COOKING THREE GRAINS.</vt:lpstr>
      <vt:lpstr>PowerPoint Presentation</vt:lpstr>
      <vt:lpstr>RESULT.</vt:lpstr>
      <vt:lpstr>3D PRINT MOTOR HOLDER.</vt:lpstr>
      <vt:lpstr>PowerPoint Presentation</vt:lpstr>
      <vt:lpstr>PowerPoint Presentation</vt:lpstr>
      <vt:lpstr>CUT PIPE FOR SECOND THREE GRAIN CASING.</vt:lpstr>
      <vt:lpstr>Challenges.</vt:lpstr>
      <vt:lpstr>NEXT WEEK’S OBJECTIVES.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13.  SOLID PROPULSION REPORT.  </dc:title>
  <dc:creator>Microsoft account</dc:creator>
  <cp:lastModifiedBy>Microsoft account</cp:lastModifiedBy>
  <cp:revision>14</cp:revision>
  <dcterms:created xsi:type="dcterms:W3CDTF">2023-08-04T04:20:36Z</dcterms:created>
  <dcterms:modified xsi:type="dcterms:W3CDTF">2023-08-04T07:00:03Z</dcterms:modified>
</cp:coreProperties>
</file>